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61" r:id="rId3"/>
    <p:sldId id="263" r:id="rId4"/>
    <p:sldId id="262" r:id="rId5"/>
    <p:sldId id="258" r:id="rId6"/>
    <p:sldId id="257" r:id="rId7"/>
    <p:sldId id="259" r:id="rId8"/>
    <p:sldId id="260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736" y="-3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CC3788-6B89-4EA5-8EE1-2A5E172E31D5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1C3EC3-C4F6-4313-B502-541461DA0E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6798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AA0AD25-4853-4D08-AD9E-EB471F99FEB1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48025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0413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8025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ABF61-251B-4F99-8CB2-DD63B596345C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EAAD8-93ED-4E0A-B466-6423F3235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6538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ABF61-251B-4F99-8CB2-DD63B596345C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EAAD8-93ED-4E0A-B466-6423F3235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5157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ABF61-251B-4F99-8CB2-DD63B596345C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EAAD8-93ED-4E0A-B466-6423F3235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1629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ABF61-251B-4F99-8CB2-DD63B596345C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EAAD8-93ED-4E0A-B466-6423F3235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3977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ABF61-251B-4F99-8CB2-DD63B596345C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EAAD8-93ED-4E0A-B466-6423F3235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6343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ABF61-251B-4F99-8CB2-DD63B596345C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EAAD8-93ED-4E0A-B466-6423F3235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340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ABF61-251B-4F99-8CB2-DD63B596345C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EAAD8-93ED-4E0A-B466-6423F3235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9607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ABF61-251B-4F99-8CB2-DD63B596345C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EAAD8-93ED-4E0A-B466-6423F3235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9019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ABF61-251B-4F99-8CB2-DD63B596345C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EAAD8-93ED-4E0A-B466-6423F3235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0156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ABF61-251B-4F99-8CB2-DD63B596345C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EAAD8-93ED-4E0A-B466-6423F3235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2879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ABF61-251B-4F99-8CB2-DD63B596345C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EAAD8-93ED-4E0A-B466-6423F3235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0782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3ABF61-251B-4F99-8CB2-DD63B596345C}" type="datetimeFigureOut">
              <a:rPr lang="en-IN" smtClean="0"/>
              <a:t>06-12-2022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0EAAD8-93ED-4E0A-B466-6423F32350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7542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PageRank%20Algorithm%20-%20Example.mp4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0204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HITS Algorithm</a:t>
            </a:r>
            <a:endParaRPr lang="en-IN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75" y="1700808"/>
            <a:ext cx="5554960" cy="2447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212953"/>
            <a:ext cx="5928742" cy="2638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05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HITS Algorithm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 transpose of the matrix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3" y="2314575"/>
            <a:ext cx="8029575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02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HITS Algorithm</a:t>
            </a:r>
            <a:endParaRPr lang="en-IN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00808"/>
            <a:ext cx="7143750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469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HITS </a:t>
            </a:r>
            <a:r>
              <a:rPr lang="en-US" dirty="0" err="1" smtClean="0"/>
              <a:t>Algoirthm</a:t>
            </a:r>
            <a:endParaRPr lang="en-IN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68" y="1700808"/>
            <a:ext cx="7739482" cy="3994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185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HITS Algorithm</a:t>
            </a:r>
            <a:endParaRPr lang="en-IN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24927"/>
            <a:ext cx="7547173" cy="4001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277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HITS Algorithm</a:t>
            </a:r>
            <a:endParaRPr lang="en-IN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21842"/>
            <a:ext cx="7384107" cy="3876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826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HITS Algorithm</a:t>
            </a:r>
            <a:endParaRPr lang="en-IN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71" y="1772816"/>
            <a:ext cx="8079053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287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HITS Algorithm</a:t>
            </a:r>
            <a:endParaRPr lang="en-IN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59" y="1772816"/>
            <a:ext cx="8267381" cy="4012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193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HITS Algorithm</a:t>
            </a:r>
            <a:endParaRPr lang="en-IN" dirty="0"/>
          </a:p>
        </p:txBody>
      </p:sp>
      <p:pic>
        <p:nvPicPr>
          <p:cNvPr id="1126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40768"/>
            <a:ext cx="7698303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768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to solve</a:t>
            </a:r>
            <a:endParaRPr lang="en-IN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091531"/>
            <a:ext cx="72009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552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Structure Mining</a:t>
            </a: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56793"/>
            <a:ext cx="8229600" cy="4133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235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to solve</a:t>
            </a:r>
            <a:endParaRPr lang="en-IN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238" y="1639341"/>
            <a:ext cx="6151524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193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 to solve</a:t>
            </a:r>
            <a:endParaRPr lang="en-IN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754" y="1600200"/>
            <a:ext cx="613849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749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to solve</a:t>
            </a:r>
            <a:endParaRPr lang="en-IN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304" y="1639341"/>
            <a:ext cx="6767392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107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to solve</a:t>
            </a:r>
            <a:endParaRPr lang="en-IN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37" y="1600200"/>
            <a:ext cx="772952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4521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to solve</a:t>
            </a:r>
            <a:endParaRPr lang="en-IN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50" y="1600200"/>
            <a:ext cx="6829499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8391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to solve</a:t>
            </a:r>
            <a:endParaRPr lang="en-IN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22410"/>
            <a:ext cx="6417642" cy="5021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71434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to solve</a:t>
            </a:r>
            <a:endParaRPr lang="en-IN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39341"/>
            <a:ext cx="6336704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4581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to solve</a:t>
            </a:r>
            <a:endParaRPr lang="en-IN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00200"/>
            <a:ext cx="679377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6119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to solve</a:t>
            </a:r>
            <a:endParaRPr lang="en-IN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12776"/>
            <a:ext cx="7056784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6990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to solve</a:t>
            </a:r>
            <a:endParaRPr lang="en-IN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682" y="1783357"/>
            <a:ext cx="694063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1947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5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6775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50128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to Solve</a:t>
            </a:r>
            <a:endParaRPr lang="en-IN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1524000"/>
            <a:ext cx="8505825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40266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to Solve</a:t>
            </a:r>
            <a:endParaRPr lang="en-IN" dirty="0"/>
          </a:p>
        </p:txBody>
      </p:sp>
      <p:pic>
        <p:nvPicPr>
          <p:cNvPr id="2560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800"/>
            <a:ext cx="8047109" cy="306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05614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to Solve</a:t>
            </a:r>
            <a:endParaRPr lang="en-IN" dirty="0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28800"/>
            <a:ext cx="6048672" cy="435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21532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to Solve</a:t>
            </a:r>
            <a:endParaRPr lang="en-IN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69773"/>
            <a:ext cx="4347315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36812"/>
            <a:ext cx="39624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9211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to Solve</a:t>
            </a:r>
            <a:endParaRPr lang="en-IN" dirty="0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21" y="1823356"/>
            <a:ext cx="4594110" cy="3640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509" y="1988840"/>
            <a:ext cx="3927598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2935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to Solve</a:t>
            </a:r>
            <a:endParaRPr lang="en-IN" dirty="0"/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38313"/>
            <a:ext cx="6359029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43608" y="5589240"/>
            <a:ext cx="6264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Hub and authority scores have come to a consistent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value FOR K2 AND K3 , ALGORITHM WILL STOP.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532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to Solve</a:t>
            </a:r>
            <a:endParaRPr lang="en-IN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060848"/>
            <a:ext cx="4807669" cy="3880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4593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Rank Algorithm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 action="ppaction://hlinkfile"/>
              </a:rPr>
              <a:t>Page Rank Algorithm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243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HITS Algorithm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Hyperlink Induced Topic Search (HITS) is an algorithm used in link analysis. 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could discover and rank the webpages relevant for a particular search. 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idea of this algorithm originated from the fact that an ideal website should link to other relevant sites and also being linked by other important sites.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55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HITS Algorithm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Hyperlink Induced Topic Search (HITS) Algorithm is a Link Analysis Algorithm that rates webpages, developed by Jon Kleinberg.</a:t>
            </a:r>
          </a:p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This algorithm is used to the web link-structures to discover and rank the webpages relevant for a particular search. </a:t>
            </a:r>
          </a:p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HITS uses hubs and authorities to define a recursive relationship between webpages. Before understanding the HITS Algorithm, we first need to know about Hubs and Authorities.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0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HITS uses hubs and authorities to define a recursive relationship between webpages.</a:t>
            </a:r>
          </a:p>
          <a:p>
            <a:pPr lvl="1"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Authority: A node is high-quality if many high-quality nodes link to it</a:t>
            </a:r>
          </a:p>
          <a:p>
            <a:pPr lvl="1"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Hub: A node is high-quality if it links to many high-quality nodes</a:t>
            </a:r>
          </a:p>
          <a:p>
            <a:pPr algn="just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Given a query to a Search Engine, the set of highly relevant web pages are called Roots. They are potential Authorities.</a:t>
            </a:r>
          </a:p>
          <a:p>
            <a:pPr algn="just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Pages that are not very relevant but point to pages in the Root are called Hubs. Thus, an Authority is a page that many hubs link to whereas a Hub is a page that links to many authorities.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87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HITS ALGORITHM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Steps</a:t>
            </a:r>
          </a:p>
          <a:p>
            <a:pPr lvl="1"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Initialize the hub and authority of each node with a value of 1</a:t>
            </a:r>
          </a:p>
          <a:p>
            <a:pPr lvl="1"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iteration, update the hub and authority of every node in the graph</a:t>
            </a:r>
          </a:p>
          <a:p>
            <a:pPr lvl="1"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new authority is the sum of the hub of its parents</a:t>
            </a:r>
          </a:p>
          <a:p>
            <a:pPr lvl="1"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new hub is the sum of the authority of its children</a:t>
            </a:r>
          </a:p>
          <a:p>
            <a:pPr lvl="1"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Normalize the new authority and hub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03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HITS Algorithm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Compute the Hub and Authority weights for the following graph. 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852936"/>
            <a:ext cx="3781527" cy="2788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358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418</Words>
  <Application>Microsoft Office PowerPoint</Application>
  <PresentationFormat>On-screen Show (4:3)</PresentationFormat>
  <Paragraphs>57</Paragraphs>
  <Slides>36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PowerPoint Presentation</vt:lpstr>
      <vt:lpstr>Web Structure Mining</vt:lpstr>
      <vt:lpstr>PowerPoint Presentation</vt:lpstr>
      <vt:lpstr>Page Rank Algorithm </vt:lpstr>
      <vt:lpstr>HITS Algorithm</vt:lpstr>
      <vt:lpstr>HITS Algorithm</vt:lpstr>
      <vt:lpstr>PowerPoint Presentation</vt:lpstr>
      <vt:lpstr>HITS ALGORITHM</vt:lpstr>
      <vt:lpstr>HITS Algorithm</vt:lpstr>
      <vt:lpstr>HITS Algorithm</vt:lpstr>
      <vt:lpstr>HITS Algorithm</vt:lpstr>
      <vt:lpstr>HITS Algorithm</vt:lpstr>
      <vt:lpstr>HITS Algoirthm</vt:lpstr>
      <vt:lpstr>HITS Algorithm</vt:lpstr>
      <vt:lpstr>HITS Algorithm</vt:lpstr>
      <vt:lpstr>HITS Algorithm</vt:lpstr>
      <vt:lpstr>HITS Algorithm</vt:lpstr>
      <vt:lpstr>HITS Algorithm</vt:lpstr>
      <vt:lpstr>Example to solve</vt:lpstr>
      <vt:lpstr>Example to solve</vt:lpstr>
      <vt:lpstr>Example to solve</vt:lpstr>
      <vt:lpstr>Example to solve</vt:lpstr>
      <vt:lpstr>Example to solve</vt:lpstr>
      <vt:lpstr>Example to solve</vt:lpstr>
      <vt:lpstr>Example to solve</vt:lpstr>
      <vt:lpstr>Example to solve</vt:lpstr>
      <vt:lpstr>Example to solve</vt:lpstr>
      <vt:lpstr>Example to solve</vt:lpstr>
      <vt:lpstr>Example to solve</vt:lpstr>
      <vt:lpstr>Example to Solve</vt:lpstr>
      <vt:lpstr>Example to Solve</vt:lpstr>
      <vt:lpstr>Example to Solve</vt:lpstr>
      <vt:lpstr>Example to Solve</vt:lpstr>
      <vt:lpstr>Example to Solve</vt:lpstr>
      <vt:lpstr>Example to Solve</vt:lpstr>
      <vt:lpstr>Example to Solve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34</cp:revision>
  <dcterms:created xsi:type="dcterms:W3CDTF">2022-11-22T09:40:04Z</dcterms:created>
  <dcterms:modified xsi:type="dcterms:W3CDTF">2022-12-06T11:42:05Z</dcterms:modified>
</cp:coreProperties>
</file>